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6888163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50" d="100"/>
          <a:sy n="50" d="100"/>
        </p:scale>
        <p:origin x="2214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BC8DE-7A13-40B6-8EB0-7DFC8540C33C}" type="datetimeFigureOut">
              <a:rPr kumimoji="1" lang="ja-JP" altLang="en-US" smtClean="0"/>
              <a:t>2021/1/7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AF52C-6A08-40FC-858A-A6380418AB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1610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BC8DE-7A13-40B6-8EB0-7DFC8540C33C}" type="datetimeFigureOut">
              <a:rPr kumimoji="1" lang="ja-JP" altLang="en-US" smtClean="0"/>
              <a:t>2021/1/7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AF52C-6A08-40FC-858A-A6380418AB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3917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BC8DE-7A13-40B6-8EB0-7DFC8540C33C}" type="datetimeFigureOut">
              <a:rPr kumimoji="1" lang="ja-JP" altLang="en-US" smtClean="0"/>
              <a:t>2021/1/7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AF52C-6A08-40FC-858A-A6380418AB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9453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BC8DE-7A13-40B6-8EB0-7DFC8540C33C}" type="datetimeFigureOut">
              <a:rPr kumimoji="1" lang="ja-JP" altLang="en-US" smtClean="0"/>
              <a:t>2021/1/7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AF52C-6A08-40FC-858A-A6380418AB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8641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BC8DE-7A13-40B6-8EB0-7DFC8540C33C}" type="datetimeFigureOut">
              <a:rPr kumimoji="1" lang="ja-JP" altLang="en-US" smtClean="0"/>
              <a:t>2021/1/7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AF52C-6A08-40FC-858A-A6380418AB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9205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BC8DE-7A13-40B6-8EB0-7DFC8540C33C}" type="datetimeFigureOut">
              <a:rPr kumimoji="1" lang="ja-JP" altLang="en-US" smtClean="0"/>
              <a:t>2021/1/7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AF52C-6A08-40FC-858A-A6380418AB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4454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BC8DE-7A13-40B6-8EB0-7DFC8540C33C}" type="datetimeFigureOut">
              <a:rPr kumimoji="1" lang="ja-JP" altLang="en-US" smtClean="0"/>
              <a:t>2021/1/7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AF52C-6A08-40FC-858A-A6380418AB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8428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BC8DE-7A13-40B6-8EB0-7DFC8540C33C}" type="datetimeFigureOut">
              <a:rPr kumimoji="1" lang="ja-JP" altLang="en-US" smtClean="0"/>
              <a:t>2021/1/7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AF52C-6A08-40FC-858A-A6380418AB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0096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BC8DE-7A13-40B6-8EB0-7DFC8540C33C}" type="datetimeFigureOut">
              <a:rPr kumimoji="1" lang="ja-JP" altLang="en-US" smtClean="0"/>
              <a:t>2021/1/7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AF52C-6A08-40FC-858A-A6380418AB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0292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BC8DE-7A13-40B6-8EB0-7DFC8540C33C}" type="datetimeFigureOut">
              <a:rPr kumimoji="1" lang="ja-JP" altLang="en-US" smtClean="0"/>
              <a:t>2021/1/7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AF52C-6A08-40FC-858A-A6380418AB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0982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BC8DE-7A13-40B6-8EB0-7DFC8540C33C}" type="datetimeFigureOut">
              <a:rPr kumimoji="1" lang="ja-JP" altLang="en-US" smtClean="0"/>
              <a:t>2021/1/7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AF52C-6A08-40FC-858A-A6380418AB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1653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BC8DE-7A13-40B6-8EB0-7DFC8540C33C}" type="datetimeFigureOut">
              <a:rPr kumimoji="1" lang="ja-JP" altLang="en-US" smtClean="0"/>
              <a:t>2021/1/7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AF52C-6A08-40FC-858A-A6380418AB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1198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-205274" y="-186612"/>
            <a:ext cx="7240555" cy="10111273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二等辺三角形 4"/>
          <p:cNvSpPr/>
          <p:nvPr/>
        </p:nvSpPr>
        <p:spPr>
          <a:xfrm rot="19154161">
            <a:off x="-1658049" y="-667791"/>
            <a:ext cx="3880303" cy="1984652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 rot="19080043">
            <a:off x="-265595" y="17214"/>
            <a:ext cx="24446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solidFill>
                  <a:srgbClr val="FFFF00"/>
                </a:solidFill>
                <a:latin typeface="AR Pゴシック体S" panose="020B0600010101010101" pitchFamily="50" charset="-128"/>
                <a:ea typeface="AR Pゴシック体S" panose="020B0600010101010101" pitchFamily="50" charset="-128"/>
              </a:rPr>
              <a:t>保存版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737964" y="116739"/>
            <a:ext cx="52973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>
                <a:ln w="6350">
                  <a:solidFill>
                    <a:schemeClr val="tx1"/>
                  </a:solidFill>
                </a:ln>
                <a:solidFill>
                  <a:srgbClr val="FF0000"/>
                </a:solidFill>
                <a:latin typeface="AR Pゴシック体S" panose="020B0600010101010101" pitchFamily="50" charset="-128"/>
                <a:ea typeface="AR Pゴシック体S" panose="020B0600010101010101" pitchFamily="50" charset="-128"/>
              </a:rPr>
              <a:t>緊急連絡カード</a:t>
            </a:r>
            <a:endParaRPr kumimoji="1" lang="ja-JP" altLang="en-US" sz="4400">
              <a:ln w="6350">
                <a:solidFill>
                  <a:schemeClr val="tx1"/>
                </a:solidFill>
              </a:ln>
              <a:solidFill>
                <a:srgbClr val="FF0000"/>
              </a:solidFill>
              <a:latin typeface="AR Pゴシック体S" panose="020B0600010101010101" pitchFamily="50" charset="-128"/>
              <a:ea typeface="AR Pゴシック体S" panose="020B0600010101010101" pitchFamily="50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9075368"/>
              </p:ext>
            </p:extLst>
          </p:nvPr>
        </p:nvGraphicFramePr>
        <p:xfrm>
          <a:off x="127054" y="1306079"/>
          <a:ext cx="6575898" cy="32184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48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07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02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2281">
                <a:tc rowSpan="2">
                  <a:txBody>
                    <a:bodyPr/>
                    <a:lstStyle/>
                    <a:p>
                      <a:r>
                        <a:rPr kumimoji="1" lang="ja-JP" altLang="en-US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フリガナ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フリガナ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393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5566">
                <a:tc>
                  <a:txBody>
                    <a:bodyPr/>
                    <a:lstStyle/>
                    <a:p>
                      <a:r>
                        <a:rPr kumimoji="1" lang="ja-JP" altLang="en-US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住所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倉敷市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1926">
                <a:tc>
                  <a:txBody>
                    <a:bodyPr/>
                    <a:lstStyle/>
                    <a:p>
                      <a:r>
                        <a:rPr kumimoji="1" lang="ja-JP" altLang="en-US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生年月日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明治</a:t>
                      </a:r>
                      <a:endParaRPr kumimoji="1" lang="en-US" altLang="ja-JP" sz="1200">
                        <a:solidFill>
                          <a:sysClr val="windowText" lastClr="000000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20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大正</a:t>
                      </a:r>
                      <a:endParaRPr kumimoji="1" lang="en-US" altLang="ja-JP" sz="1200">
                        <a:solidFill>
                          <a:sysClr val="windowText" lastClr="000000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20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昭和</a:t>
                      </a:r>
                      <a:endParaRPr kumimoji="1" lang="en-US" altLang="ja-JP" sz="1200">
                        <a:solidFill>
                          <a:sysClr val="windowText" lastClr="000000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20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平成</a:t>
                      </a:r>
                      <a:endParaRPr kumimoji="1" lang="en-US" altLang="ja-JP" sz="1200">
                        <a:solidFill>
                          <a:sysClr val="windowText" lastClr="000000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明治</a:t>
                      </a:r>
                      <a:endParaRPr kumimoji="1" lang="en-US" altLang="ja-JP" sz="120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20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大正</a:t>
                      </a:r>
                      <a:endParaRPr kumimoji="1" lang="en-US" altLang="ja-JP" sz="120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20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昭和</a:t>
                      </a:r>
                      <a:endParaRPr kumimoji="1" lang="en-US" altLang="ja-JP" sz="120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20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平成</a:t>
                      </a:r>
                      <a:endParaRPr kumimoji="1" lang="en-US" altLang="ja-JP" sz="120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血液型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A</a:t>
                      </a:r>
                      <a:r>
                        <a:rPr kumimoji="1" lang="ja-JP" altLang="en-US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・</a:t>
                      </a:r>
                      <a:r>
                        <a:rPr kumimoji="1" lang="en-US" altLang="ja-JP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B</a:t>
                      </a:r>
                      <a:r>
                        <a:rPr kumimoji="1" lang="ja-JP" altLang="en-US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・</a:t>
                      </a:r>
                      <a:r>
                        <a:rPr kumimoji="1" lang="en-US" altLang="ja-JP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AB</a:t>
                      </a:r>
                      <a:r>
                        <a:rPr kumimoji="1" lang="ja-JP" altLang="en-US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・</a:t>
                      </a:r>
                      <a:r>
                        <a:rPr kumimoji="1" lang="en-US" altLang="ja-JP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O</a:t>
                      </a:r>
                      <a:r>
                        <a:rPr kumimoji="1" lang="ja-JP" altLang="en-US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</a:t>
                      </a:r>
                      <a:r>
                        <a:rPr kumimoji="1" lang="en-US" altLang="ja-JP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RH</a:t>
                      </a:r>
                      <a:r>
                        <a:rPr kumimoji="1" lang="ja-JP" altLang="en-US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＋－）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電話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2879">
                <a:tc>
                  <a:txBody>
                    <a:bodyPr/>
                    <a:lstStyle/>
                    <a:p>
                      <a:r>
                        <a:rPr kumimoji="1" lang="ja-JP" altLang="en-US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携帯電話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2399519" y="2915319"/>
            <a:ext cx="17801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　　　月　　　日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981242" y="2915319"/>
            <a:ext cx="17801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　　　月　　　日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854867" y="946445"/>
            <a:ext cx="41465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■</a:t>
            </a:r>
            <a:r>
              <a:rPr lang="ja-JP" altLang="en-US" sz="16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ご自分のことを記載してください</a:t>
            </a:r>
            <a:endParaRPr kumimoji="1" lang="ja-JP" altLang="en-US" sz="160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3134" y="4607473"/>
            <a:ext cx="7002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■</a:t>
            </a:r>
            <a:r>
              <a:rPr lang="ja-JP" altLang="en-US" sz="16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緊急　連絡先一覧　　　　</a:t>
            </a:r>
            <a:r>
              <a:rPr lang="ja-JP" altLang="en-US" b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救急車・火事☎１１９　警察☎１１０</a:t>
            </a:r>
            <a:endParaRPr kumimoji="1" lang="ja-JP" altLang="en-US" b="1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2867670"/>
              </p:ext>
            </p:extLst>
          </p:nvPr>
        </p:nvGraphicFramePr>
        <p:xfrm>
          <a:off x="127054" y="5002874"/>
          <a:ext cx="6575900" cy="1817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02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69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46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39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851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ysClr val="windowText" lastClr="000000"/>
                          </a:solidFill>
                        </a:rPr>
                        <a:t>連絡先</a:t>
                      </a: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ysClr val="windowText" lastClr="000000"/>
                          </a:solidFill>
                        </a:rPr>
                        <a:t>氏名</a:t>
                      </a: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ysClr val="windowText" lastClr="000000"/>
                          </a:solidFill>
                        </a:rPr>
                        <a:t>住所（または勤務先）</a:t>
                      </a:r>
                      <a:endParaRPr kumimoji="1" lang="en-US" altLang="ja-JP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ysClr val="windowText" lastClr="000000"/>
                          </a:solidFill>
                        </a:rPr>
                        <a:t>電話番号</a:t>
                      </a: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0133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200">
                          <a:solidFill>
                            <a:sysClr val="windowText" lastClr="000000"/>
                          </a:solidFill>
                        </a:rPr>
                        <a:t>親族・友人・近所の方</a:t>
                      </a:r>
                      <a:endParaRPr kumimoji="1" lang="en-US" altLang="ja-JP" sz="120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>
                          <a:solidFill>
                            <a:sysClr val="windowText" lastClr="000000"/>
                          </a:solidFill>
                        </a:rPr>
                        <a:t>（その他）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0133">
                <a:tc vMerge="1"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0133">
                <a:tc vMerge="1"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013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>
                          <a:solidFill>
                            <a:sysClr val="windowText" lastClr="000000"/>
                          </a:solidFill>
                        </a:rPr>
                        <a:t>民生委員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5" name="テキスト ボックス 14"/>
          <p:cNvSpPr txBox="1"/>
          <p:nvPr/>
        </p:nvSpPr>
        <p:spPr>
          <a:xfrm>
            <a:off x="33134" y="6908208"/>
            <a:ext cx="41465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■</a:t>
            </a:r>
            <a:r>
              <a:rPr lang="ja-JP" altLang="en-US" sz="16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救急隊に必要な情報</a:t>
            </a:r>
            <a:endParaRPr kumimoji="1" lang="ja-JP" altLang="en-US" sz="160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aphicFrame>
        <p:nvGraphicFramePr>
          <p:cNvPr id="17" name="表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1873135"/>
              </p:ext>
            </p:extLst>
          </p:nvPr>
        </p:nvGraphicFramePr>
        <p:xfrm>
          <a:off x="127054" y="7298900"/>
          <a:ext cx="6575898" cy="19490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03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26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29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670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ysClr val="windowText" lastClr="000000"/>
                          </a:solidFill>
                        </a:rPr>
                        <a:t>現在治療中の病気</a:t>
                      </a: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ysClr val="windowText" lastClr="000000"/>
                          </a:solidFill>
                        </a:rPr>
                        <a:t>かかりつけの病院</a:t>
                      </a:r>
                      <a:endParaRPr kumimoji="1" lang="en-US" altLang="ja-JP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ysClr val="windowText" lastClr="000000"/>
                          </a:solidFill>
                        </a:rPr>
                        <a:t>電話番号</a:t>
                      </a: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0377"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377"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037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>
                          <a:solidFill>
                            <a:sysClr val="windowText" lastClr="000000"/>
                          </a:solidFill>
                        </a:rPr>
                        <a:t>以前に治療を受けた病気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>
                          <a:solidFill>
                            <a:sysClr val="windowText" lastClr="000000"/>
                          </a:solidFill>
                        </a:rPr>
                        <a:t>その時の病院名</a:t>
                      </a:r>
                      <a:endParaRPr kumimoji="1" lang="en-US" altLang="ja-JP" b="1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>
                          <a:solidFill>
                            <a:sysClr val="windowText" lastClr="000000"/>
                          </a:solidFill>
                        </a:rPr>
                        <a:t>電話番号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0377"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0377"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362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-205274" y="-186612"/>
            <a:ext cx="7240555" cy="10111273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 rot="19080043">
            <a:off x="-353271" y="1369"/>
            <a:ext cx="24446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>
                <a:solidFill>
                  <a:srgbClr val="FFFF00"/>
                </a:solidFill>
                <a:latin typeface="AR Pゴシック体S" panose="020B0600010101010101" pitchFamily="50" charset="-128"/>
                <a:ea typeface="AR Pゴシック体S" panose="020B0600010101010101" pitchFamily="50" charset="-128"/>
              </a:rPr>
              <a:t>保存版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788253" y="101642"/>
            <a:ext cx="52973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>
                <a:ln w="6350">
                  <a:solidFill>
                    <a:schemeClr val="tx1"/>
                  </a:solidFill>
                </a:ln>
                <a:solidFill>
                  <a:srgbClr val="FF0000"/>
                </a:solidFill>
                <a:latin typeface="AR Pゴシック体S" panose="020B0600010101010101" pitchFamily="50" charset="-128"/>
                <a:ea typeface="AR Pゴシック体S" panose="020B0600010101010101" pitchFamily="50" charset="-128"/>
              </a:rPr>
              <a:t>緊急連絡カード</a:t>
            </a:r>
            <a:endParaRPr kumimoji="1" lang="ja-JP" altLang="en-US" sz="4400">
              <a:ln w="6350">
                <a:solidFill>
                  <a:schemeClr val="tx1"/>
                </a:solidFill>
              </a:ln>
              <a:solidFill>
                <a:srgbClr val="FF0000"/>
              </a:solidFill>
              <a:latin typeface="AR Pゴシック体S" panose="020B0600010101010101" pitchFamily="50" charset="-128"/>
              <a:ea typeface="AR Pゴシック体S" panose="020B0600010101010101" pitchFamily="50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2706749"/>
              </p:ext>
            </p:extLst>
          </p:nvPr>
        </p:nvGraphicFramePr>
        <p:xfrm>
          <a:off x="127054" y="1522329"/>
          <a:ext cx="6605188" cy="4117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9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71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64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11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82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59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7665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9009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726926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05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加入</a:t>
                      </a:r>
                      <a:endParaRPr kumimoji="1" lang="en-US" altLang="ja-JP" sz="1050">
                        <a:solidFill>
                          <a:sysClr val="windowText" lastClr="000000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05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医療保険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被保険者氏名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住所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05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本人との</a:t>
                      </a:r>
                      <a:endParaRPr kumimoji="1" lang="en-US" altLang="ja-JP" sz="105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05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続　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719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1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勤務先・電話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8">
                  <a:txBody>
                    <a:bodyPr/>
                    <a:lstStyle/>
                    <a:p>
                      <a:r>
                        <a:rPr kumimoji="1" lang="ja-JP" altLang="en-US" sz="1050"/>
                        <a:t>　　　　　　　　　　　　　　　　　　　　　　　　　　　　　　　　　　　　　　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5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7037">
                <a:tc vMerge="1"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ysClr val="windowText" lastClr="000000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保険種別</a:t>
                      </a:r>
                      <a:endParaRPr kumimoji="1" lang="en-US" altLang="ja-JP" sz="1050" b="1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8">
                  <a:txBody>
                    <a:bodyPr/>
                    <a:lstStyle/>
                    <a:p>
                      <a:r>
                        <a:rPr kumimoji="1" lang="ja-JP" altLang="en-US" sz="110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国保・健保（政管　組合）・船員・後期高齢者・その他（　　　　　）</a:t>
                      </a:r>
                      <a:endParaRPr kumimoji="1" lang="en-US" altLang="ja-JP" sz="110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en-US" altLang="ja-JP" sz="105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en-US" altLang="ja-JP" sz="105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36802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今までにかかった</a:t>
                      </a:r>
                      <a:endParaRPr kumimoji="1" lang="en-US" altLang="ja-JP" sz="1050" b="1">
                        <a:solidFill>
                          <a:sysClr val="windowText" lastClr="000000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b="1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主な病気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ysClr val="windowText" lastClr="000000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en-US" altLang="ja-JP" sz="105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</a:t>
                      </a:r>
                      <a:r>
                        <a:rPr kumimoji="1" lang="ja-JP" altLang="en-US" sz="105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．全結核　　　　２．糖尿病</a:t>
                      </a:r>
                      <a:endParaRPr kumimoji="1" lang="en-US" altLang="ja-JP" sz="1050">
                        <a:solidFill>
                          <a:sysClr val="windowText" lastClr="000000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endParaRPr kumimoji="1" lang="en-US" altLang="ja-JP" sz="1050">
                        <a:solidFill>
                          <a:sysClr val="windowText" lastClr="000000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05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３．脳血管疾病　  ４．神経痛・神経炎</a:t>
                      </a:r>
                      <a:endParaRPr kumimoji="1" lang="en-US" altLang="ja-JP" sz="1050">
                        <a:solidFill>
                          <a:sysClr val="windowText" lastClr="000000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endParaRPr kumimoji="1" lang="en-US" altLang="ja-JP" sz="1050">
                        <a:solidFill>
                          <a:sysClr val="windowText" lastClr="000000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05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５．心疾患   　　　</a:t>
                      </a:r>
                      <a:r>
                        <a:rPr kumimoji="1" lang="en-US" altLang="ja-JP" sz="105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6</a:t>
                      </a:r>
                      <a:r>
                        <a:rPr kumimoji="1" lang="ja-JP" altLang="en-US" sz="105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．高血圧性疾患</a:t>
                      </a:r>
                      <a:endParaRPr kumimoji="1" lang="en-US" altLang="ja-JP" sz="1050">
                        <a:solidFill>
                          <a:sysClr val="windowText" lastClr="000000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endParaRPr kumimoji="1" lang="en-US" altLang="ja-JP" sz="1050">
                        <a:solidFill>
                          <a:sysClr val="windowText" lastClr="000000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05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７．胃腸炎　　　　８．腎炎及びネフローゼ</a:t>
                      </a:r>
                      <a:endParaRPr kumimoji="1" lang="en-US" altLang="ja-JP" sz="1050">
                        <a:solidFill>
                          <a:sysClr val="windowText" lastClr="000000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endParaRPr kumimoji="1" lang="en-US" altLang="ja-JP" sz="1050">
                        <a:solidFill>
                          <a:sysClr val="windowText" lastClr="000000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05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９．事故による疾病（　　　　　　　　　）</a:t>
                      </a:r>
                      <a:endParaRPr kumimoji="1" lang="en-US" altLang="ja-JP" sz="1050">
                        <a:solidFill>
                          <a:sysClr val="windowText" lastClr="000000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endParaRPr kumimoji="1" lang="en-US" altLang="ja-JP" sz="1050">
                        <a:solidFill>
                          <a:sysClr val="windowText" lastClr="000000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05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⒑．その他（　　　　　　　　　　　　　）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>
                        <a:solidFill>
                          <a:sysClr val="windowText" lastClr="000000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特</a:t>
                      </a:r>
                      <a:endParaRPr kumimoji="1" lang="en-US" altLang="ja-JP" sz="1050" b="1">
                        <a:solidFill>
                          <a:sysClr val="windowText" lastClr="000000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b="1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異</a:t>
                      </a:r>
                      <a:endParaRPr kumimoji="1" lang="en-US" altLang="ja-JP" sz="1050" b="1">
                        <a:solidFill>
                          <a:sysClr val="windowText" lastClr="000000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b="1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体</a:t>
                      </a:r>
                      <a:endParaRPr kumimoji="1" lang="en-US" altLang="ja-JP" sz="1050" b="1">
                        <a:solidFill>
                          <a:sysClr val="windowText" lastClr="000000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b="1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質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有</a:t>
                      </a:r>
                      <a:endParaRPr kumimoji="1" lang="en-US" altLang="ja-JP" sz="105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05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・</a:t>
                      </a:r>
                      <a:endParaRPr kumimoji="1" lang="en-US" altLang="ja-JP" sz="105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05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無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5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じんましん</a:t>
                      </a:r>
                      <a:endParaRPr kumimoji="1" lang="en-US" altLang="ja-JP" sz="105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endParaRPr kumimoji="1" lang="en-US" altLang="ja-JP" sz="105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05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ぜんそく</a:t>
                      </a:r>
                      <a:endParaRPr kumimoji="1" lang="en-US" altLang="ja-JP" sz="105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endParaRPr kumimoji="1" lang="en-US" altLang="ja-JP" sz="105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05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けいれん</a:t>
                      </a:r>
                      <a:endParaRPr kumimoji="1" lang="en-US" altLang="ja-JP" sz="105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endParaRPr kumimoji="1" lang="en-US" altLang="ja-JP" sz="105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05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薬物中毒</a:t>
                      </a:r>
                      <a:endParaRPr kumimoji="1" lang="en-US" altLang="ja-JP" sz="105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endParaRPr kumimoji="1" lang="en-US" altLang="ja-JP" sz="105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05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その他</a:t>
                      </a:r>
                      <a:endParaRPr kumimoji="1" lang="en-US" altLang="ja-JP" sz="105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05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　　　　　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" name="テキスト ボックス 11"/>
          <p:cNvSpPr txBox="1"/>
          <p:nvPr/>
        </p:nvSpPr>
        <p:spPr>
          <a:xfrm>
            <a:off x="0" y="1010842"/>
            <a:ext cx="41465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■</a:t>
            </a:r>
            <a:r>
              <a:rPr lang="ja-JP" altLang="en-US" sz="16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保険及び病気について</a:t>
            </a:r>
            <a:endParaRPr kumimoji="1" lang="ja-JP" altLang="en-US" sz="160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62424" y="6016076"/>
            <a:ext cx="41465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■</a:t>
            </a:r>
            <a:r>
              <a:rPr lang="ja-JP" altLang="en-US" sz="16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関係連絡先</a:t>
            </a:r>
            <a:endParaRPr kumimoji="1" lang="ja-JP" altLang="en-US" sz="160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aphicFrame>
        <p:nvGraphicFramePr>
          <p:cNvPr id="17" name="表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7013250"/>
              </p:ext>
            </p:extLst>
          </p:nvPr>
        </p:nvGraphicFramePr>
        <p:xfrm>
          <a:off x="156344" y="6406768"/>
          <a:ext cx="6575898" cy="26098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84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70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03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670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ysClr val="windowText" lastClr="000000"/>
                          </a:solidFill>
                        </a:rPr>
                        <a:t>関係連絡先</a:t>
                      </a: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ysClr val="windowText" lastClr="000000"/>
                          </a:solidFill>
                        </a:rPr>
                        <a:t>住所</a:t>
                      </a:r>
                      <a:endParaRPr kumimoji="1" lang="en-US" altLang="ja-JP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ysClr val="windowText" lastClr="000000"/>
                          </a:solidFill>
                        </a:rPr>
                        <a:t>電話番号</a:t>
                      </a: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0377"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377"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0377">
                <a:tc>
                  <a:txBody>
                    <a:bodyPr/>
                    <a:lstStyle/>
                    <a:p>
                      <a:pPr algn="ctr"/>
                      <a:endParaRPr kumimoji="1" lang="ja-JP" altLang="en-US" b="1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b="1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0377"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0377"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0377"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0377"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08561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109</TotalTime>
  <Words>267</Words>
  <Application>Microsoft Office PowerPoint</Application>
  <PresentationFormat>A4 210 x 297 mm</PresentationFormat>
  <Paragraphs>87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AR Pゴシック体S</vt:lpstr>
      <vt:lpstr>HG丸ｺﾞｼｯｸM-PRO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松岡</dc:creator>
  <cp:lastModifiedBy>石井 貴子</cp:lastModifiedBy>
  <cp:revision>15</cp:revision>
  <cp:lastPrinted>2021-01-06T22:25:09Z</cp:lastPrinted>
  <dcterms:created xsi:type="dcterms:W3CDTF">2020-01-25T05:30:43Z</dcterms:created>
  <dcterms:modified xsi:type="dcterms:W3CDTF">2021-01-06T22:43:18Z</dcterms:modified>
</cp:coreProperties>
</file>